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8" r:id="rId2"/>
    <p:sldId id="344" r:id="rId3"/>
    <p:sldId id="298" r:id="rId4"/>
    <p:sldId id="318" r:id="rId5"/>
    <p:sldId id="319" r:id="rId6"/>
    <p:sldId id="320" r:id="rId7"/>
    <p:sldId id="326" r:id="rId8"/>
    <p:sldId id="321" r:id="rId9"/>
    <p:sldId id="312" r:id="rId10"/>
    <p:sldId id="324" r:id="rId11"/>
    <p:sldId id="327" r:id="rId12"/>
    <p:sldId id="328" r:id="rId13"/>
    <p:sldId id="329" r:id="rId14"/>
    <p:sldId id="330" r:id="rId15"/>
    <p:sldId id="313" r:id="rId16"/>
    <p:sldId id="331" r:id="rId17"/>
    <p:sldId id="332" r:id="rId18"/>
    <p:sldId id="333" r:id="rId19"/>
    <p:sldId id="314" r:id="rId20"/>
    <p:sldId id="335" r:id="rId21"/>
    <p:sldId id="325" r:id="rId22"/>
    <p:sldId id="334" r:id="rId23"/>
    <p:sldId id="336" r:id="rId24"/>
    <p:sldId id="337" r:id="rId25"/>
    <p:sldId id="323" r:id="rId26"/>
    <p:sldId id="338" r:id="rId27"/>
    <p:sldId id="343" r:id="rId28"/>
    <p:sldId id="339" r:id="rId29"/>
    <p:sldId id="342" r:id="rId30"/>
    <p:sldId id="341" r:id="rId31"/>
    <p:sldId id="345" r:id="rId3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98A"/>
    <a:srgbClr val="46351E"/>
    <a:srgbClr val="2E502B"/>
    <a:srgbClr val="725C2A"/>
    <a:srgbClr val="57968F"/>
    <a:srgbClr val="4E7246"/>
    <a:srgbClr val="B98635"/>
    <a:srgbClr val="BDAE83"/>
    <a:srgbClr val="549483"/>
    <a:srgbClr val="49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>
        <p:scale>
          <a:sx n="60" d="100"/>
          <a:sy n="60" d="100"/>
        </p:scale>
        <p:origin x="581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62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A14E-23EE-48D9-B4EB-079558F2CB93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268B5-A741-4A96-B44C-139BAC5D6B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92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7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39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623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894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902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72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69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332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0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56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73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334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59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948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536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50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289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371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831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11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643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60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9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432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6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088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21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9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3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68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72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12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66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15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9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37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43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36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73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35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21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C325-96EE-40FF-BAD3-00810596DDBC}" type="datetimeFigureOut">
              <a:rPr lang="pt-PT" smtClean="0"/>
              <a:t>10/01/2020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41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89" y="1110696"/>
            <a:ext cx="9252841" cy="4190647"/>
          </a:xfrm>
          <a:prstGeom prst="rect">
            <a:avLst/>
          </a:prstGeom>
        </p:spPr>
      </p:pic>
      <p:pic>
        <p:nvPicPr>
          <p:cNvPr id="4" name="5 -  France trouver-dans-ma-vie-ta-presence">
            <a:hlinkClick r:id="" action="ppaction://media"/>
            <a:extLst>
              <a:ext uri="{FF2B5EF4-FFF2-40B4-BE49-F238E27FC236}">
                <a16:creationId xmlns:a16="http://schemas.microsoft.com/office/drawing/2014/main" id="{23303AF2-2C9C-4BA9-99B0-C938873148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2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3229" y="56551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069507" y="4410160"/>
            <a:ext cx="648082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Savoir reconnaître Ton pas.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Being able to recognize your step.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 reconhecer o seu passo.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/>
          <a:stretch/>
        </p:blipFill>
        <p:spPr bwMode="auto">
          <a:xfrm>
            <a:off x="0" y="0"/>
            <a:ext cx="12192000" cy="73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225900" y="4786690"/>
            <a:ext cx="746425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Trouver dans ma vie ta Présence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Finding your presence in my life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 na minha vida sua presença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4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5461" b="4126"/>
          <a:stretch/>
        </p:blipFill>
        <p:spPr>
          <a:xfrm flipH="1">
            <a:off x="0" y="-412367"/>
            <a:ext cx="12192000" cy="734874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356164" y="4330521"/>
            <a:ext cx="644163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Tenir une lampe allumée,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Holding a shining lamp,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Segurar uma lâmpada acesa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0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jesus among the poor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960" cy="8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064427" y="1719640"/>
            <a:ext cx="546192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Choisir avec toi la confiance      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Deciding to trust you,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 viver na confiança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0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esultado de imagem para pope Francis and the people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833120" y="4786690"/>
            <a:ext cx="694436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Aimer et se savoir aimé.      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Loving and knowing that you are loved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 e se sentir amado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1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003300" y="4786690"/>
            <a:ext cx="854013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Brûler quand le feu devient cendres,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Burning, when the fire turns to ashes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Continuar a arder quando o fogo se tornar cinza, 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8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m para DISCIPLES EMAUS PICTU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/>
          <a:stretch/>
        </p:blipFill>
        <p:spPr bwMode="auto">
          <a:xfrm>
            <a:off x="0" y="34183"/>
            <a:ext cx="12280307" cy="68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079818" y="4786690"/>
            <a:ext cx="800068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Partir vers Celui qui attend,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Leaving to meet the one who is waiting,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em direção Àquele que me espera,</a:t>
            </a:r>
          </a:p>
        </p:txBody>
      </p:sp>
    </p:spTree>
    <p:extLst>
      <p:ext uri="{BB962C8B-B14F-4D97-AF65-F5344CB8AC3E}">
        <p14:creationId xmlns:p14="http://schemas.microsoft.com/office/powerpoint/2010/main" val="1656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12491757" cy="700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844564" y="4571773"/>
            <a:ext cx="841373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Choisir de donner sans reprendre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Choosing to give without taking back,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 dar sem desejar recompensa</a:t>
            </a:r>
          </a:p>
        </p:txBody>
      </p:sp>
    </p:spTree>
    <p:extLst>
      <p:ext uri="{BB962C8B-B14F-4D97-AF65-F5344CB8AC3E}">
        <p14:creationId xmlns:p14="http://schemas.microsoft.com/office/powerpoint/2010/main" val="39284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Resultado de imagem para indios image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7"/>
          <a:stretch/>
        </p:blipFill>
        <p:spPr bwMode="auto">
          <a:xfrm>
            <a:off x="-114300" y="-22352"/>
            <a:ext cx="13058775" cy="70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3824078" y="4526213"/>
            <a:ext cx="699632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Fêter le retour d'un enfant.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Celebrating the return of a child.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Festejar o retorno de uma criança.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5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1"/>
            <a:ext cx="12192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220176" y="4650164"/>
            <a:ext cx="7657123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Ouvrir quand Tu frappes à ma porte,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Opening, when you knock at my door,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Abrir a porta quando você bater, </a:t>
            </a:r>
          </a:p>
        </p:txBody>
      </p:sp>
    </p:spTree>
    <p:extLst>
      <p:ext uri="{BB962C8B-B14F-4D97-AF65-F5344CB8AC3E}">
        <p14:creationId xmlns:p14="http://schemas.microsoft.com/office/powerpoint/2010/main" val="9038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9" name="Imagem 8" descr="Imagem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11" y="-279400"/>
            <a:ext cx="6436778" cy="706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ângulo 2"/>
          <p:cNvSpPr/>
          <p:nvPr/>
        </p:nvSpPr>
        <p:spPr>
          <a:xfrm>
            <a:off x="711200" y="2232442"/>
            <a:ext cx="396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Levante-se                          e ande!</a:t>
            </a:r>
          </a:p>
        </p:txBody>
      </p:sp>
    </p:spTree>
    <p:extLst>
      <p:ext uri="{BB962C8B-B14F-4D97-AF65-F5344CB8AC3E}">
        <p14:creationId xmlns:p14="http://schemas.microsoft.com/office/powerpoint/2010/main" val="1463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m para old people and Jesus 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621324"/>
            <a:ext cx="12319258" cy="82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085265" y="4665483"/>
            <a:ext cx="648082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Briser les verrous de la peur,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Breaking the locks of fear,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Romper os cadeados do medo, </a:t>
            </a:r>
          </a:p>
        </p:txBody>
      </p:sp>
    </p:spTree>
    <p:extLst>
      <p:ext uri="{BB962C8B-B14F-4D97-AF65-F5344CB8AC3E}">
        <p14:creationId xmlns:p14="http://schemas.microsoft.com/office/powerpoint/2010/main" val="41927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5"/>
          <a:stretch/>
        </p:blipFill>
        <p:spPr bwMode="auto">
          <a:xfrm>
            <a:off x="0" y="0"/>
            <a:ext cx="12192000" cy="68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CaixaDeTexto 5"/>
          <p:cNvSpPr txBox="1"/>
          <p:nvPr/>
        </p:nvSpPr>
        <p:spPr>
          <a:xfrm>
            <a:off x="757598" y="4558459"/>
            <a:ext cx="752280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Savoir tout ce que Tu m'apportes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Being aware of all that you bring me,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consciência de tudo o que você me traz</a:t>
            </a:r>
          </a:p>
        </p:txBody>
      </p:sp>
    </p:spTree>
    <p:extLst>
      <p:ext uri="{BB962C8B-B14F-4D97-AF65-F5344CB8AC3E}">
        <p14:creationId xmlns:p14="http://schemas.microsoft.com/office/powerpoint/2010/main" val="39629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392" cy="81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968500" y="3429000"/>
            <a:ext cx="768179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Rester et devenir veilleur.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Staying and becoming a guardian.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vigilante e me tornar uma guardiã.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8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051812" y="4786690"/>
            <a:ext cx="8013447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Trouver dans ma vie ta Présence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Finding your presence in my life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 na minha vida sua presença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0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1525"/>
            <a:ext cx="12191999" cy="812799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634078" y="4672390"/>
            <a:ext cx="546192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Tenir une lampe allumée,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Holding a shining lamp,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Segurar uma lâmpada acesa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9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jesus among the poor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960" cy="8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166027" y="1237170"/>
            <a:ext cx="546192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Choisir avec toi la confiance      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Deciding to trust you,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 viver na confiança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9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544124" y="4573866"/>
            <a:ext cx="682517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Aimer et se savoir aimé.      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Loving and knowing that you are loved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 e se sentir amado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1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032346" y="823685"/>
            <a:ext cx="7588153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AD4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Trouver dans ma vie ta Présence</a:t>
            </a:r>
          </a:p>
          <a:p>
            <a:r>
              <a:rPr lang="en-US" sz="3200" b="1" dirty="0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Finding your presence in my life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 na minha vida sua presença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7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urning can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1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064064" y="647521"/>
            <a:ext cx="546192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Tenir une lampe allumée,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Holding a shining lamp,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Segurar uma lâmpada acesa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1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157" y="-647700"/>
            <a:ext cx="13102161" cy="951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4128648" y="4786690"/>
            <a:ext cx="546192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Choisir d'habiter la confiance      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Deciding to trust you,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 viver na confiança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3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9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9" y="-767911"/>
            <a:ext cx="12694976" cy="8431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987042" y="4602024"/>
            <a:ext cx="8995158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Trouver dans ma vie ta Présence</a:t>
            </a:r>
          </a:p>
          <a:p>
            <a:r>
              <a:rPr lang="en-US" sz="36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Finding your presence in my life </a:t>
            </a:r>
          </a:p>
          <a:p>
            <a:r>
              <a:rPr lang="pt-PT" sz="36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 na minha vida sua presença</a:t>
            </a:r>
            <a:endParaRPr lang="en-US" sz="36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1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ltado de imagem para pope Francis and the people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838200" y="4786690"/>
            <a:ext cx="716807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Aimer et se savoir aimé.      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Loving and knowing that you are loved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 e se sentir amado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0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urning can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1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5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5461" b="4126"/>
          <a:stretch/>
        </p:blipFill>
        <p:spPr>
          <a:xfrm flipH="1">
            <a:off x="0" y="-412367"/>
            <a:ext cx="12192000" cy="734874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343464" y="4470221"/>
            <a:ext cx="546192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Tenir une lampe allumée,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Holding a shining lamp,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Segurar uma lâmpada acesa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75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jesus among the poor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960" cy="8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445427" y="1319590"/>
            <a:ext cx="546192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Choisir avec toi la confiance      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Deciding to trust you,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 viver na confiança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7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025"/>
            <a:ext cx="12191999" cy="81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896424" y="4601983"/>
            <a:ext cx="746017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Aimer et se savoir aimé.       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Loving and knowing that you are loved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 e se sentir amado</a:t>
            </a:r>
            <a:endParaRPr lang="en-US" sz="3200" b="1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36" y="-190500"/>
            <a:ext cx="12519536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704110" y="4011939"/>
            <a:ext cx="648082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Croiser ton regard dans le doute,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Meeting your eyes when in doubt,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 seus olhos na dúvida</a:t>
            </a:r>
          </a:p>
        </p:txBody>
      </p:sp>
    </p:spTree>
    <p:extLst>
      <p:ext uri="{BB962C8B-B14F-4D97-AF65-F5344CB8AC3E}">
        <p14:creationId xmlns:p14="http://schemas.microsoft.com/office/powerpoint/2010/main" val="10159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esultado de imagem para good shepherd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937427" y="4543007"/>
            <a:ext cx="8574873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Brûler à l'écho de Ta voix,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Burning with the echo of your voice,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Deixar arder dentro de mim o eco de sua voz, </a:t>
            </a:r>
          </a:p>
        </p:txBody>
      </p:sp>
    </p:spTree>
    <p:extLst>
      <p:ext uri="{BB962C8B-B14F-4D97-AF65-F5344CB8AC3E}">
        <p14:creationId xmlns:p14="http://schemas.microsoft.com/office/powerpoint/2010/main" val="24585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6"/>
          <a:stretch/>
        </p:blipFill>
        <p:spPr bwMode="auto">
          <a:xfrm>
            <a:off x="0" y="0"/>
            <a:ext cx="12192000" cy="7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952500" y="4786690"/>
            <a:ext cx="9474199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Rester pour le pain de la route,</a:t>
            </a:r>
          </a:p>
          <a:p>
            <a:r>
              <a:rPr lang="en-US" sz="3200" b="1" dirty="0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Staying for the sake of the bread  of the journey,  </a:t>
            </a:r>
          </a:p>
          <a:p>
            <a:r>
              <a:rPr lang="pt-PT" sz="3200" b="1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Alimentar-me do seu pão ao longo da estrada </a:t>
            </a:r>
          </a:p>
        </p:txBody>
      </p:sp>
    </p:spTree>
    <p:extLst>
      <p:ext uri="{BB962C8B-B14F-4D97-AF65-F5344CB8AC3E}">
        <p14:creationId xmlns:p14="http://schemas.microsoft.com/office/powerpoint/2010/main" val="25409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582</Words>
  <Application>Microsoft Office PowerPoint</Application>
  <PresentationFormat>Widescreen</PresentationFormat>
  <Paragraphs>147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Ieda Tomazini</dc:creator>
  <cp:lastModifiedBy>Shiny Philip</cp:lastModifiedBy>
  <cp:revision>119</cp:revision>
  <dcterms:created xsi:type="dcterms:W3CDTF">2019-12-31T07:18:19Z</dcterms:created>
  <dcterms:modified xsi:type="dcterms:W3CDTF">2020-01-10T16:22:56Z</dcterms:modified>
</cp:coreProperties>
</file>